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sldIdLst>
    <p:sldId id="264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311BD9D-C2E8-4B0D-B6B6-784BBA9B671B}" type="datetimeFigureOut">
              <a:rPr lang="es-ES" smtClean="0"/>
              <a:pPr/>
              <a:t>05/07/2011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7A76880-B437-4D6C-8BB2-3F4BC16DF0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>
                <a:alpha val="9000"/>
              </a:srgbClr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214422"/>
            <a:ext cx="7772400" cy="1470025"/>
          </a:xfrm>
        </p:spPr>
        <p:txBody>
          <a:bodyPr>
            <a:normAutofit/>
          </a:bodyPr>
          <a:lstStyle/>
          <a:p>
            <a:r>
              <a:rPr lang="es-ES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lgerian" pitchFamily="82" charset="0"/>
              </a:rPr>
              <a:t>LAS DROGAS</a:t>
            </a:r>
            <a:endParaRPr lang="es-ES" sz="6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2424114"/>
          </a:xfrm>
        </p:spPr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NOMBRE:FIORELLA SAAVEDRA</a:t>
            </a:r>
          </a:p>
          <a:p>
            <a:r>
              <a:rPr lang="es-ES" b="1" dirty="0" smtClean="0">
                <a:solidFill>
                  <a:srgbClr val="FF0000"/>
                </a:solidFill>
              </a:rPr>
              <a:t>PROFESOR:VICTOR ESPINOZA</a:t>
            </a:r>
          </a:p>
          <a:p>
            <a:r>
              <a:rPr lang="es-ES" b="1" dirty="0" smtClean="0">
                <a:solidFill>
                  <a:srgbClr val="FF0000"/>
                </a:solidFill>
              </a:rPr>
              <a:t>HORARIO: </a:t>
            </a:r>
            <a:r>
              <a:rPr lang="es-ES" b="1" dirty="0" smtClean="0">
                <a:solidFill>
                  <a:srgbClr val="FF0000"/>
                </a:solidFill>
              </a:rPr>
              <a:t>4-6</a:t>
            </a:r>
          </a:p>
          <a:p>
            <a:r>
              <a:rPr lang="es-ES" b="1" dirty="0" smtClean="0">
                <a:solidFill>
                  <a:srgbClr val="FF0000"/>
                </a:solidFill>
              </a:rPr>
              <a:t>ASIGNATURA:POWER POINT</a:t>
            </a:r>
            <a:endParaRPr lang="es-ES" b="1" dirty="0">
              <a:solidFill>
                <a:srgbClr val="FF0000"/>
              </a:solidFill>
            </a:endParaRPr>
          </a:p>
        </p:txBody>
      </p:sp>
      <p:pic>
        <p:nvPicPr>
          <p:cNvPr id="4" name="3 Imagen" descr="Logotipo B-Comp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357166"/>
            <a:ext cx="2071702" cy="20599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  <a:noFill/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s-ES" b="1" dirty="0" smtClean="0">
                <a:ln/>
                <a:solidFill>
                  <a:schemeClr val="accent3"/>
                </a:solidFill>
              </a:rPr>
              <a:t>LAS DROGAS</a:t>
            </a:r>
            <a:endParaRPr lang="es-ES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2285992"/>
            <a:ext cx="7215238" cy="4071966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>
              <a:buFont typeface="Wingdings" pitchFamily="2" charset="2"/>
              <a:buChar char="q"/>
            </a:pPr>
            <a:r>
              <a:rPr lang="es-E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CONCEPTO</a:t>
            </a:r>
          </a:p>
          <a:p>
            <a:pPr>
              <a:buFont typeface="Wingdings" pitchFamily="2" charset="2"/>
              <a:buChar char="q"/>
            </a:pPr>
            <a:r>
              <a:rPr lang="es-E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CLASES DE DROGAS</a:t>
            </a:r>
          </a:p>
          <a:p>
            <a:pPr>
              <a:buFont typeface="Wingdings" pitchFamily="2" charset="2"/>
              <a:buChar char="§"/>
            </a:pPr>
            <a:r>
              <a:rPr lang="es-E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Drogas legales</a:t>
            </a:r>
          </a:p>
          <a:p>
            <a:pPr>
              <a:buFont typeface="Wingdings" pitchFamily="2" charset="2"/>
              <a:buChar char="§"/>
            </a:pPr>
            <a:r>
              <a:rPr lang="es-E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Drogas ilegales</a:t>
            </a:r>
          </a:p>
          <a:p>
            <a:pPr>
              <a:buFont typeface="Wingdings" pitchFamily="2" charset="2"/>
              <a:buChar char="§"/>
            </a:pPr>
            <a:r>
              <a:rPr lang="es-E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Drogas blandas</a:t>
            </a:r>
          </a:p>
          <a:p>
            <a:pPr>
              <a:buFont typeface="Wingdings" pitchFamily="2" charset="2"/>
              <a:buChar char="§"/>
            </a:pPr>
            <a:r>
              <a:rPr lang="es-E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Drogas duras</a:t>
            </a:r>
          </a:p>
          <a:p>
            <a:pPr>
              <a:buFont typeface="Wingdings" pitchFamily="2" charset="2"/>
              <a:buChar char="q"/>
            </a:pPr>
            <a:r>
              <a:rPr lang="es-E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FARMACODEPENDENCIA</a:t>
            </a:r>
          </a:p>
          <a:p>
            <a:pPr>
              <a:buFont typeface="Wingdings" pitchFamily="2" charset="2"/>
              <a:buChar char="§"/>
            </a:pPr>
            <a:r>
              <a:rPr lang="es-E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Dependencia física</a:t>
            </a:r>
          </a:p>
          <a:p>
            <a:pPr>
              <a:buFont typeface="Wingdings" pitchFamily="2" charset="2"/>
              <a:buChar char="§"/>
            </a:pPr>
            <a:r>
              <a:rPr lang="es-E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Dependencia psíquica</a:t>
            </a:r>
          </a:p>
          <a:p>
            <a:pPr algn="l"/>
            <a:endParaRPr lang="es-ES" sz="18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l">
              <a:buFont typeface="Wingdings" pitchFamily="2" charset="2"/>
              <a:buChar char="§"/>
            </a:pPr>
            <a:endParaRPr lang="es-ES" sz="18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pPr algn="l"/>
            <a:r>
              <a:rPr lang="es-ES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lgerian" pitchFamily="82" charset="0"/>
              </a:rPr>
              <a:t>	</a:t>
            </a:r>
            <a:r>
              <a:rPr lang="es-ES" b="1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lgerian" pitchFamily="82" charset="0"/>
              </a:rPr>
              <a:t>Definición</a:t>
            </a:r>
            <a:endParaRPr lang="es-ES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/>
              <a:t>“Droga" es toda sustancia que, introducida en el organismo por cualquier vía de administración produce una alteración del natural funcionamiento del sistema nervioso central del individuo y es, además susceptible de crear dependencia, ya sea psicológica, física o ambas.</a:t>
            </a:r>
            <a:endParaRPr lang="es-ES" dirty="0"/>
          </a:p>
        </p:txBody>
      </p:sp>
      <p:pic>
        <p:nvPicPr>
          <p:cNvPr id="6" name="5 Marcador de contenido" descr="drogas[1]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43504" y="1643050"/>
            <a:ext cx="2571768" cy="307183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CLASES DE DROGAS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28736"/>
            <a:ext cx="4038600" cy="4697427"/>
          </a:xfrm>
        </p:spPr>
        <p:txBody>
          <a:bodyPr>
            <a:normAutofit/>
          </a:bodyPr>
          <a:lstStyle/>
          <a:p>
            <a:pPr algn="just"/>
            <a:r>
              <a:rPr lang="es-ES" b="1" dirty="0" smtClean="0"/>
              <a:t>DROGAS LEGALES</a:t>
            </a:r>
            <a:r>
              <a:rPr lang="es-ES" dirty="0" smtClean="0"/>
              <a:t>: alcohol, tabaco, psicofármacos , estimulantes menores y otras sustancias ( heroína, metadona, etc.) bajo prescripción médica.</a:t>
            </a:r>
          </a:p>
          <a:p>
            <a:endParaRPr lang="es-ES" dirty="0"/>
          </a:p>
        </p:txBody>
      </p:sp>
      <p:pic>
        <p:nvPicPr>
          <p:cNvPr id="5" name="4 Marcador de contenido" descr="untitled.bmp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00628" y="1500174"/>
            <a:ext cx="1628572" cy="14476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5 Imagen" descr="tabac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140" y="3786190"/>
            <a:ext cx="1357322" cy="13088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146" name="AutoShape 2" descr="data:image/jpg;base64,/9j/4AAQSkZJRgABAQAAAQABAAD/2wBDAAkGBwgHBgkIBwgKCgkLDRYPDQwMDRsUFRAWIB0iIiAdHx8kKDQsJCYxJx8fLT0tMTU3Ojo6Iys/RD84QzQ5Ojf/2wBDAQoKCg0MDRoPDxo3JR8lNzc3Nzc3Nzc3Nzc3Nzc3Nzc3Nzc3Nzc3Nzc3Nzc3Nzc3Nzc3Nzc3Nzc3Nzc3Nzc3Nzf/wAARCACSALIDASIAAhEBAxEB/8QAHAAAAgIDAQEAAAAAAAAAAAAAAAUEBgEDBwII/8QAOBAAAgEDAwIEAwcDBAIDAAAAAQIDAAQRBRIhMUEGE1FhInGBFBUykaGxwSPR8AdCUuGi8SSCg//EABkBAQADAQEAAAAAAAAAAAAAAAABAgMEBf/EACsRAAICAQMEAQMDBQAAAAAAAAABAhEDEiExBCJBYVETccEjMrEkM0Lw8f/aAAwDAQACEQMRAD8A7jRRRQBRRRQBRRWCcCgM0VhWDDKkEdiDRmgM0VijNAZorGa8CZDIY96lwMlQeR9KA2Us17VF0nT3uCoZ84RWOAT7n0pkTgZPFU3xS9vrGbKO8hWdGBWNn649fnn9qrJ0TFWN9F8QQX8S75IvNxzsyB+R5p2rAgEEEeoql6dbrJG0N3bFLiFQIWUEHPrVkshJCPiY4PYiitch0+BjRXlXDZx2r1ViAooooAooooAooooDFZrFFAZoorDsEUsxAA5JPagAkAZJA+dVrWtXaSVLaDiN2wWJxu/6rbq2pvNDItnnAHXuTSpzFNhScqV3ow6qRjg/nQgZ2F99ifaW3QE/EAOV9xST/UTxlcaBEn3bKm5og+SgfO5sL+xNYu7goCpfcznBJ47VzPxfdiWeIEO7STDDKcbAp7fU1SUjSEfJY7f/AFa1JZ7WKWO0fdDvcshUng4PB46E4ob/AFj1E2iyw6daSOZeRlxhOvr1xxVFnWwee9kUuI0GxFDd+Uzn5GtMaW8cltDI5ZZFPmttG0ZGMex+Ec1VP4N9K/yVI6Qn+qWo30l3DbwWsQQgAgNkDv1NefCdxrhvLnV767yj5ECFuuG/EQOAMA+5zzVG0RUeKaeMMAXJAYc46/zmrR4Jgu7q2kkM+9LWKQgknPLk8D5cVWbaQxQUpU9jpd14liktQFjeNmxuJIwPWqzpdoln55uvJn80lmfaQwGT/n1qK0x1qwsYFQQ7JAjMfiyQc9PzrZPeT2V5qGmBBJujwH5BwCAMfSsXkb38HUuja7V+749DG/vrpNNMNsk6gsuHBLME/t05+dOdJQWVtC9rcs0WVWWCVt3LHGVPrSHQ9bluLOG6uWVGi3Kdq9sHjBp/I9nDbm8CJE34kXJK5I4IH1roxOLjbOLqMUsc9DGMWrWkd3cxbm2xELI4PwqcU0hmjmjWSKRXRhkMpyDXLPEZNtaGKdbhJ5X5uYc7WU9m/b6mty6vP4dsrf7vjndT8U7SJnbn1A6Z7VT61Pfg6I9E5Y1JPdukdRzRSTSNeju7S3muVWJpQMFWyMnsfSnQOa2jJSVo4pRcW0zNFFFWKhRRRQGKKK8uwVST2FAZZgqkkgADJJqt6lqv26SS1tyRGmNxx1rVqustLeR24+CFsnk8GoE1u0NwJ4WUbvxq3ehKQQz/AGVBG4IZW5PZgeufelN9rdnE7+S6NIBkhev1rfq9x5sbqGUEjoK50txN953dhIDskVTECMYByDj/AOxH51XeTpEpJK2WLVdYD25LIyI3IduMdB275IpFefZJrlHmuI0UxkIr5DFgQcj9M0sspHn0K40u4lCzRqyr65B+E/LIB+pra0Umo21nJFG/npIWIb/icgj9R+VRKEVyy8JyX7SJJoey3Lbo2ZpfiBfG9QxPJ7Zz+lSodF/+CUMgITZtcd8D+/P0p5d2yOCWXYR0YgktyewPWvOmx3FxFKH3r1Cb4yB04IOTz/3WLyw1aUdOLBk0600iNFHAscUdtIjH8MmxsjPHf6VbfC0G24lt7VvJPlMzYHwsO/zqo2Ns1vdsssYkOOcSAnPrT66bbfWFwmIkZmRhu2gAj/qqLNb0pG0+m7k5yVPybBdiGzvGhhACTZUAnlhjk/U9qcW5iluXe9ZY7j7NuUngsOfh557frXi0v7S5s2sbV455oZ96+Wwbqcjgcjj1rVq0iX2v20gPlzAbXjwSfTiocJpWWWbDkdVXs9aKj3VrKbmHZA0hQbU4Kng/PqK9ajd6lqEbrpcaXaK2XX4SwjycNg8ZYgn5Benb1qdzPpegzWzQOz5cxFTzk5/LHrTvQNCvrfwnbxecsWoSRo8hOVz0+E/JQBn2PatoQdaWzly5ovJ9SKQjsNPnuHhvJNQkVoUBMDL8cZ/45J4+tedTvDBbtNDdG3vbjKvCw3ZHPPPP1q5fdatosVrqrNcTFFjaWI7WLdsGq5qPh7VJdWtHY293ZwcAzRjeO/xLyGPTkenaqzx0u02w9QsmRPLsl/tDLwjZTJFBFO8Uy7fNZkBwucYHIBNXEUu07yrS0M0jbRIc85/Qf2qdFNHMm+Jwy+oreEaRxZsjyZHJ+TZRRRVjIKKKKAxWGoZgqlmIAAySe1RvvCyPS8tz/wDqv96WCma/daZNqX2C0k82fcQUUY2MOfxUp1y+v7GFUXa2B8Tfj25+Xf2xWvxBplj9738puGRvMLxeVkhtwyDx7nH0pRFBdXOnv9oSaNARtJAwxz04rjnknbierh6fC0sl7LlP8DrTHtdT04yfZbt5SuXlK4AI68dxVc1KC1t737TPI8TQ4MYAyeTt4z7n9vSmH2nUdDSC2kuFWN8lVX/bk8jjk/nUfxDpKarbqHnMMjDh1XIBB3DI78ikJ70yvUYNPfHh8G7S9Is7y3W8PMLjMZQ5Lj1yegp5BEs8M1naW+1SjF/LUZVexJ7+3yqveHUudNhFjefFFHIZIwCcMhJJX9f3p5NcOJzJbRyW8Nz8PwngoOvzrpTilscL1N7lJiGoxLcW3ncwSKCd3Jyg5yeQOCfrTbSJQysJY0yygFxIWb+2DXnxHa2izSNHMWYBQXKkFyM9u+M1nw/HOIfMWVpIwCuxiFB74x9K87PX1LPXwL+mv8fkhiD7HK88c0vljOdoHPOOpp7p4udWjto7ab7PPnEcztu2jBBJx14GMHrSO6mR7zZJAFXdhnKknB6kCrDpISJ4BA5z5mCNuCMjHHrUYnWXct1XdgTlz9xjqFiNFs5PuS3DXUpCzzKuWPy9B1IUcD9a2aHoqQFJLnd5sh3fF+J268+nTpXvUtbj01UiWJnlf8MY6sfXNSkvFuNMS4lIRznIDZ2ke9dktLnvyeStSVEPxE0kkf4Qyhs7T7VN8J6rdXM8kPneZAsZLQvjdGcgc+oOevtSG91pryby7OIOVGJZP9oPt7/yaYSeH0e4Sa11GS2u4sgywJjae65zyMjpg1eD1vYrOoqmW64nhBEMblSW4RwSpIwePT6e1Yunlmt1iif7NNuU7mPwsM8gHt9apcHiG9tb2Qahbx3UYO2S6txtLY6ZQ8H6EfKrBousW+otNNaXkc0GARGOq+oZTyKdye5GzWw61JII7JWvSxAI5jJBLH09c1CltpYZY5rfzAuOJoXHAHOGU9QfYH6VIiuLaeQ26YyuC0bpuTP16Vv1CGeeKJIJRasHBZh0ZcHgHt2rRMpwarLV2ZVNzGCO0sQJHXuOopujq67kYMp6EHOa5b4w8UXFh4ph0jRIYXum2m4ZlypJ9vUjGflXR9Kt/s9ryNpdi5X/AI56D8qsQybRRRQgW+InMeh3zDr5LD8+K4Zq93fLrcMFux8sxodgxhix7j5V2zxc+zw9dk9wo/NhXF726s4NQ82cyI0KDc/B3HazAAdemeayk6kjfDHUnYzbTXu7k2cLlWGSqk8D1/apf3tfLPJplxIjmM7cAcHHGcY9PWluj38F9dJNIZQzNtdCAGwMdAO/NMdQs4RqPnW0gWJV2lXOSD9KwyReq4o7+lywcfpZWqSdfcj6HLImsGFreG6kdT1cAIRz6U58SxvCguJYUjI+PEf4c4pVDFDFcLMizxAkncpC4PqOcmsatHc3WmvM16m1n8tbeNRvf65zUwg+GZdVlhJpw+PsLbzV7jWHs7KzkjR7Qsy44G4Afi9sMCaZFBc2yJDPulTJQP0PqAPT9qX6fp66ABM6I0s4/rykfkuewH6kfKpbWYuGW8snIUNl4mOMN8+x/SuhJc3S8P37POlJvtq35Xr0aUSS7Biu4iWGQV7j69x6VpsHgi1mLS8NayyjMTTDajnsAc9adPOlyjRCTy5WXHGRgn3pHdKrhrXUospGNyP3U/8AJD69OKroWSTelX/JpHNPFBQUm1/H3G+mac1/Ldm4wi29w0W7OdxXBb6c0w8CacNWnmkvWZoo8lVX4eO2an+FtPNho8dvJIZZXYyPIR+Itzn9q9RXVl4dk8qJijzZOxVyf/VRHSaScqozr17NbGGztUjd5WILSruCgY7dzz+hqRNo6DT3g1IRwZj3GS3OwAYyTjoD9KiyWMl3qVtqCFhEqjMbDDA5z/NMfFM8k+nXMkaFsqqsqjJwSAanSmrKansivaXpVlcz232C6lkht5VlWKaLyxIVOeWHXt1H0qyPbLbQ72iuAA7usa/1FBbJJyoyepxnp+VetCjRNCtogAJXk3MMcgUs0uI6x4gu5Z7iURQltmHICAccVMf01SKupO/gXQTwX4isoCwiMgikOwqfUkg98DOa03fhvTY5BPYiW2niJIkguGBX55NOtbuQLjTd4/qNHI7vj4iAp5/f861TwGe1W3mXcs+Nq4Bz04wOD0HHf3pkn4LY4rkzpmqXFrExuXSTC5knfajEDgZOME/lTeLUvhuLp7vzINgZITwR7Y+eOaq8/ho3ggju59lvagtNJIQoXnjI+XA/Wp9ne6fqOLbTLadhaIRHMQMSAA5Hr/GavjxXG7MsmVKdNbDbTvDWm/fhv/sgN7LGrzTOcn5YyRk+oq3Clnh20NtpkJdCs0qCSQHsxGcfTOKaVICiiigEHjMO2hSIiklpEzgZ4zmuI6zoV7c3c7rGwRm3KM4BGzbj2NfRePSgqD1AI9xVXHey8ZuJwvSI1sNPvUEX9dyphTGckEdOtPLKxittPGCiTlsuq9SehJNdSns7eaJ0kiQqykE7RkfI1ya4uCZnVlwqkiNs53D39KzyJmsZKTuqNV3MEBbjC/hHqe35dai2cMV1FMol2TsCqnBGPl71uhv4kiuIJYY2Mg4ducfT1rZd2L3Kg248m4VRvhB4I68e3vTHFJXIpllJ7Q39fJrsFlCm0vPiU8EN0+n9q9SbdOiIiDNECBhjwB/brUp3CJFHIcSled55J7c/KlsUl1BePb3GXR2O1WPDew9D+laK5ypf9MdsULbde+Y2ZuYlvd0lkwWdQA6HkOP7e9bjcRR20aXTHzR3bBKr6n24NeJYo9GZ5lBO4fBGBySew9KiXGlee/mPK0V5IMkqcEjsMdCBx2rOc4qo+PfKNcOOTep8+uH7o6DYMkkYeJ1dCMhlOQRSS5t3fxopmU+UETa3YL/7zVYttQufD80M0jRBEyOQVBBHIIz19KeaZqWpFIYL7N3qE/8AUMbqo+zoegbjr3x9KlKOlNstNtSaRZ/GF8IbeUwyBSQERl98D8+tY0DT47fR4rxi5mkO07jkEd6rF3rsM0ZttWsGEYYYmgYOgI9RwR+uatFpdWyafbk3kQtpEHk7iFGD9evIrRRt2Z6tqNdpqV1davLa6fbwLHEx3M3Vsdan2OlQxtJPZuYluCTIoGevUA5pZoNjdWDXhkQzG43BZE6AE9c1aLdBb2u5ukaZPboKRTW7DabpHN7m8a78d6mkOXhsLXyY0x0bcqsf/E0/kiRXt4o3DBiNpPAQ9f4qp+FC91f6zettV3uUVyT1wzMwz9auGFN5FlWjtxncoPOeKxyLuZtDZUa7/SV1yOawnuZoUEis00fIZuQAfbrxSqfUTYOdH8KxbpY2CT3LLkk/8VX+On71MTUtTuNYOk6bGqQRtuld0DGTIHHsAMZP/VN9SjmjtpxoMFq2okbfOGNxHfJ9R712Y7jFJnBleuT08oaaNqGzybG+uIDelAzRq4yD34p2OtcritbLws66hqrtPqk5JjhVsuzHqSa6D4e1FtSsFmkheJ+hDEH9RUTjXBbHO9nyNKKKKzNTFFFFAab6XybK4lP+yJm/IGuPXG5SgkQgMpxkfKup+Jn2aFe9t0W38+P5rmkuqSG8+0yokjRpgKRgcj+MVSe5pB0KUjFzqFrDgZLgY+bf2p9qMcrtFcoVDu5RAOCCPhyfyqHpt1DJOIRagXBdpTNxkAKTgfUipOpzKZWCtjLHaPTn/wB1NVAXc9iLcMNQYxb0jvkyAu4EP649axafBYSnVMqYSNuRkj2B71Cl09J7lLqNg+w/7W545GCOh5plO0Nz5bTNM7quSGUBVP8AJrnjm20eDafTx1Ka58i6SeNpw0zNll+BWGdi+9e2tn81ZGPmKOmTkD+1ZUWt8ylHxIoyvwkU1gLOyQ3HlIpcBpzxtB45+Wc1g28kq8HT/ZW1pipIorzVftd8FFjYEJGgz/WnPt3CjH1+tSk820iMAJ+876QiVsfhX2+lb3tksdUkluUAtrAYijz+Nj0I9SSc596y7gWv2u8Je+unzEAcbAOp/itZyV6H4OK7dmJII5XTSrdUWGA77mbYD8WORn2FLLqwVrOR9OVjaRzglSPxDPb/AD0qdNFcWcT6fGMyTkSyv3CHkg/Kl3ia+Nv5NhYjMMR3OxPEjDHFTi1xdLgq6PNlfxWuobre4vLK3VefLc5yPUDjFPtJ8R6rqaXVhcvLPbSxOqyR25L52/Dyo9cfrTK00+Q2ekXemabBLLKvmXs7xh33FQQAD0GSenTFWT7u1M60l2Lvba+XGogViFTGS/w9Dk45rqVpkbNFD8HWE9lYONQtHguvtTS+VJwwGAASDzyM9asKFnv3uX+J2j2gN0ByeR7/ANqa2vhqGz1S8vhO7rcl2ZGHJL9cnuB2HyrRp2k6VptrdC3uGnRM7vMm3eSAOQD2/eocL3JUklQpvLi6uLJ4PDcAE0sxivbiMAOhH+cGtdkNM8HJ5ErPPqFycmOLDMuO5JPPXmt1i1pFF9o0B/N3EkjecyE/7ST07f5mtuk+GIbfWReTyTXVxcPvInTaYh1OeefYetawmqpnPlxvVqiSYPCdnqWrDWJnmcyopKP0HHT1q4QxrEoSNQqgYAFelUKoAGBXqocm9iyiluFFFFVLGKKKKAQ+Mix0jyI8b5pkRc/n/Fcu1KJrd7iN3UkNtJU5HYV1fxPpU+q2UcVtIqukm8byQDwR1HTrVBv/AAnrKR4ayMgb8XlOG5z165qrLRYv0SGaO+mnaCTYUO07D0LLzj5UPsmmlFy6x7yyorHBPJyf4+lXTwPBqSreS3cMkLJGsMCyx7Omc8fPFVXXdKmTUPNvg0U5bcTINyyfXvWWZyUEkbYFBzuTNFjZrYvh0aRCc5U/FUidoi6ooY7hkDbzj1xUm2WM2xZgI3HG0HKvn09KiyNazovmOYyxwhfjd8jXFwqOq3OV2RrOKO3JezKPGT8cecg4/apyQG9fayhI1Xc6rk7hnoP5qLaWH2SdwF3+ZwCeozVqtIIktUQjDgkDP71v08L3Zl1UknSdkHUbVbiFbdIUaCEAux42c5G0jv7dDS2aL7Jfz3V0PPMaKIEVcAY6AjsM85709uc2tmEZMlHLAdmye/8AnasxWqQ273NyqvOwJU4yc/5++K6JwU9jkTpFfj0udNRgeS823d5kseNscOPiLc9+uPYVs1G2tIbC+aKHekeWWR15kwPxAdu4x/epAkVZpbiW1jjmWMJ5c3KkZyD6D5dPypbd3I1J180O8eSX8sZx7D/OK2pLYhXyWsXNzpul2CaFbefbv5aF3y2xPLBB46knj0pncR6zJf2s8UqRWnkqGiBAw+fiLA9RjAA+davAc3n6AsMqFJbeRoyM9uq/+LAfSolxrDNrN5YGyZdgIW5PVsLuz0/D261DJXwkbYtPS31+8vjqTOJGLNEQ3w5G0LnptHWt+m+EbXTo7qKImSG4DKY5TkBT1HqaW3F7rUupbTAv3eyAqwXP+zJYnrndxj5VdYW3xI//ACANCXqS3EGl+FrfTT/RdgpcMy5JzjoM+lWAKK9UUSoq227YUUUUICiiigMUUUUBmsEZrNFAYx61qubaG5iMVxGksbdVYZFbqKAquo+E0wW019vpFIePoev51UNX0Py5FS5D28gJO1vwn+PyrrOK1XFtDcxGK4iSSM9VcZFYTwRkb4s8sbs5/plqwtlvIYd0UP8ATBzkFscn9aYxSqtiJJj/AFHGXbuPb9qt0FtDbwrDBEkcQ4CKMCk+q6KWKy2gA2sG2eny9a0jBRVIznNzk5MWS4dtt0CWZcgKM/T50atY3cNlauJHhZ5R5roeYY/QD+adaZp+2U3E4bdnjd1J9a363p66lp8lqzFQ+M474IOD7cVdFGUV7DTyJhZNc3ks2Vw3TkEAk45PvSS2ALWscdvBHLIxy5Tc3HVsHpj2roz2GoXKIPOECL0Uf7ff/MVGt/BlkE23dxPP1yqtsXn5c/rVpUQrFXge6ig8Q31il19oe4t1uHIxhXU7SBj2K/lU7WNUv7bWZLNLIvZunM3OST1wegwPWn+l6Jpmkhvu6yhgZhhmRfiYe5PJrZeWQukkQuVEg5IHIqrZZNJ7lJ8zWpJbJrZ4/sSxgSowHPJ3bs89MYxV30p9+nW55/ABz7cVHttFtoECl5ZOc/E2P2phFGkMaxxqFRegFQkS5WqPdFFFSVCiiigCiiigMUUUUACs0UUAUUUUAUUUUAUUUUAUUUUBgVmiigCiiigCiiigCiiigCiiigCiiigP/9k="/>
          <p:cNvSpPr>
            <a:spLocks noChangeAspect="1" noChangeArrowheads="1"/>
          </p:cNvSpPr>
          <p:nvPr/>
        </p:nvSpPr>
        <p:spPr bwMode="auto">
          <a:xfrm>
            <a:off x="80963" y="-614363"/>
            <a:ext cx="1543050" cy="1257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8" name="7 Imagen" descr="jfsjf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1934" y="4786322"/>
            <a:ext cx="1704745" cy="13954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000108"/>
            <a:ext cx="4038600" cy="512605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b="1" dirty="0" smtClean="0"/>
              <a:t>DROGAS ILEGALES</a:t>
            </a:r>
            <a:r>
              <a:rPr lang="es-ES" dirty="0" smtClean="0"/>
              <a:t>: son todas las que no forman parte del apartado anterior y a las que se accede a través del mercado negro (se incluiría aquí, por ejemplo, la metadona obtenida subrepticiamente aunque inicialmente haya sido dispensada a partir de vías legales): Derivados del cannabis, heroína, cocaína, etc.</a:t>
            </a:r>
            <a:endParaRPr lang="es-ES" dirty="0"/>
          </a:p>
        </p:txBody>
      </p:sp>
      <p:pic>
        <p:nvPicPr>
          <p:cNvPr id="5" name="4 Marcador de contenido" descr="untitled.,jpg.bmp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57752" y="1643050"/>
            <a:ext cx="3071834" cy="3143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  <a:alpha val="62000"/>
              </a:schemeClr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071546"/>
            <a:ext cx="4038600" cy="5054617"/>
          </a:xfrm>
        </p:spPr>
        <p:txBody>
          <a:bodyPr/>
          <a:lstStyle/>
          <a:p>
            <a:pPr algn="just"/>
            <a:r>
              <a:rPr lang="es-ES" b="1" dirty="0" smtClean="0">
                <a:solidFill>
                  <a:schemeClr val="bg1"/>
                </a:solidFill>
              </a:rPr>
              <a:t>DROGAS DURAS</a:t>
            </a:r>
            <a:r>
              <a:rPr lang="es-ES" dirty="0" smtClean="0">
                <a:solidFill>
                  <a:schemeClr val="bg1"/>
                </a:solidFill>
              </a:rPr>
              <a:t>: la </a:t>
            </a:r>
            <a:r>
              <a:rPr lang="es-ES" dirty="0" err="1" smtClean="0">
                <a:solidFill>
                  <a:schemeClr val="bg1"/>
                </a:solidFill>
              </a:rPr>
              <a:t>cocaina</a:t>
            </a:r>
            <a:r>
              <a:rPr lang="es-ES" dirty="0" smtClean="0">
                <a:solidFill>
                  <a:schemeClr val="bg1"/>
                </a:solidFill>
              </a:rPr>
              <a:t>, los </a:t>
            </a:r>
            <a:r>
              <a:rPr lang="es-ES" dirty="0" err="1" smtClean="0">
                <a:solidFill>
                  <a:schemeClr val="bg1"/>
                </a:solidFill>
              </a:rPr>
              <a:t>opioides</a:t>
            </a:r>
            <a:r>
              <a:rPr lang="es-ES" dirty="0" smtClean="0">
                <a:solidFill>
                  <a:schemeClr val="bg1"/>
                </a:solidFill>
              </a:rPr>
              <a:t> (morfina, </a:t>
            </a:r>
            <a:r>
              <a:rPr lang="es-ES" dirty="0" err="1" smtClean="0">
                <a:solidFill>
                  <a:schemeClr val="bg1"/>
                </a:solidFill>
              </a:rPr>
              <a:t>henoina</a:t>
            </a:r>
            <a:r>
              <a:rPr lang="es-ES" dirty="0" smtClean="0">
                <a:solidFill>
                  <a:schemeClr val="bg1"/>
                </a:solidFill>
              </a:rPr>
              <a:t>, etc.), el alcohol, o las anfetaminas son comúnmente descritas como drogas duras.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7" name="6 Marcador de contenido" descr="DCAME62FTCAJY3UH7CA28S0BDCAZHGDRNCAI4PXMWCAGVY9TLCAKFKRIJCAQWYMAOCALCCP9JCAK761U0CAAOCXPQCAMMZ4IQCA2TVPWMCA58W34PCAPV9A3UCAFSNYUPCAETG0I8CAE9ULJ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43504" y="1357298"/>
            <a:ext cx="2786082" cy="21431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098" name="AutoShape 2" descr="data:image/jpg;base64,/9j/4AAQSkZJRgABAQAAAQABAAD/2wCEAAkGBhQSERQUEhEWFBQVFBcYGBgYFhcYGhcWHBUXFRUaFxwYHSYfGBojGhwWHy8gIycpLC4sFR4xNTAqNSYrLCkBCQoKDgwOGg8PGikcHiQqLCwpLCwtLCwpLCwpLSwsLCksLCksKSwsKSwpKSwsLCksKSwsKSwpKSkpLCwsLCkpKf/AABEIAHwAnAMBIgACEQEDEQH/xAAcAAADAAMBAQEAAAAAAAAAAAAABAYDBQcBAgj/xABBEAABAgIFBgwEBQMFAQAAAAABAAIDEQQFITFBBhJRcZGyExUWM1JTYXOBk9HSIjKx8AdCocHhFOLxI2JjcoJD/8QAGQEAAgMBAAAAAAAAAAAAAAAAAgMAAQQF/8QAIxEAAwACAgEEAwEAAAAAAAAAAAECAxESMSEEMkFRExQiI//aAAwDAQACEQMRAD8AkqBQIZhQyYUMkw2fkbfmDsWfi6F1MPy2eiKu5mF3bNwJldhJaOe29i3F0LqYfls9EcXQuph+Wz0TKEXFFbYtxdC6mH5bPRHF0LqYfls9EyhTivom2L8XQuph+Wz0RxbC6mH5bPRNwoLnGTQSewLZ0TJ57jaRqBH72KnxXZaVM0HF0LqYfls9F7xdC6qH5bPRWgyYhAhpBc84BxsxnMJqj5EMdml02tI6UzPsQc4D4UQPF0LqYfls9EcXQuph+Wz0XQK5yPgQoecwOm2ZdN5M7P0tUOilzS8A0nPYtxdC6mH5bPRHF0LqYfls9EyhFxQO2LcXQuph+Wz0RxdC6mH5bPRMoVaRNsW4uhdTD8tnoji6F1MPy2eiZQppE2xbi6F1MPy2eil8qqO1sVoaxrRwYuaBbnv0BWKksr+eZ3Y33pOdLgMxP+ikq7mYXds3AmUtV3Mwu7ZuBMp89C32CFlo1FdEMmjxwGtbSBVTWkfFN2qzwCp0kWpbEKNVz32gSGk2f5W0otRssmS87G+qco4JdI42TvW3oFALZk/YSqyMdMIQo9BJsaAxn34lbaj1cxsiTM/dyzQ24ZtxxwTsKGJ2C9JdbGpGPPzQS0W3al8UaM5xkP8AJTUSjOlY0le0Wjmdv0kg2iz4/pA8hjrWk/F2i2a5nXlUOo8Z0M3XtOlpnmn9l17+iaQCCb7VH5cUF0QgNBPBzzScWmRIn2EDxBTMV6ehWSdogUIQtujMCEIVEBCEKEBSWV/PM7sb71WqSyv55ndjfekZ/YNxe4pau5mF3TNwJ+jUbOIn8p2+C11Xn/Shd3D3Gqtq+hAN4aKc1nyt0nCTfVG70vBJjb2zPQIDXEQ2NIsOH6lbiFUNlv3+qKupkIk5jSBK/E23LPSaWSDOxuiYmdfosrptmhI+qPR2MBAv1Ld1dA+EEi0qaq7OL5ysnedCr6C2xLplj39Ewj4mictCQFWBjy4Gw4aCm3Ri3tCxvjgnsS/JZlaAleDm4piJDssKyUaHNTZNGWDBEglI9BtkBYRan149CqL0QWVWQQeOEgSbExbg7V2rnERha5zHAtc0yIOH3pX6BeFCZeZMNe3hmtk9uIxFsxqWvFmfTE3iXaOcIQELaZQQhChAUllfzzO7G+9Vqksr+eZ3Y33pGf2DcXuKKhj/AEIUuqZuBbSm1m+OW50rGhoAEh4DSVrau5mF3TNwJuD8w1j6hMU/ILr4LCraEYYEz8Wy3tWeLSJmWBF88RetXWVdhtjJEmfbJa2qaxPCgPMw43nA4eGCzuG/I/mk9HRalokhat22wCS1NBjhtk5rbBs7istDTKDML5ZR7UwwyEgF9tYhLMZbowvTAXySMAscaPmiZKHsvo8pdYMhtJe4NA0/spWvssyIc4QLWn85AztAIaTZPAlSuVdcvdSHtbEObYbMCDOzQtE5xcZkkk4kzOlKutPRojGmtnQMlcrw6HGMd4GY5pEz+Ui2ZOMwtZlJ+IDSC2A3O/3EyGsYnYo2LKRGO3s/dLldD02NOeTMXqL1WkBKEIW4xghCFCApLK/nmd2N96rVJZX88zuxvvSM/sG4vcUlXczC7tm4Eylqu5mF3bNwJlOnpC32C+jDOiX1XjHlpBBkRcs76UCLWzdbbcNmKlNlzr5LTJ+suFhg/mb8LjpcAP1u2qggR4gu/UKMyAjjhYkM4gPGsTaZaPyrocGGLyuffh+TYntDlDeS2ZEjtTJi2WrTVjXcOA0ue8Aa7fAYqHrj8QnvmIAzMM4ymR2C4W6Z6lU4nRTtSXlaV/Dgtm94HioHKLLx8UFsD4RaM5w8LBftUUMoWUiIQYxe+28HCc5TEtizhaceGe+xN5KPIZdnBznTP5jsWaJSNFgXxDhlxAaCScAq6o8k2ZofHBLugTYNcvXFVePFD5UFOTJa4okGgmwDwATUOqIzhMQnkTl8pvs9Quh0Sr4bCC2G1sgR8IlYbwZa1ngwgLLRpklv1aXSDXpt9s5u6pYwAPBOtnhM2WGYFo8ViNWxRfCeLQPlN5sC65Q6NnmwT7SmolWjFoKr9t/RH6ZfZxWNR3MJDmlpBkQRcRYVimuxRqkhu+ZgOsC+f1WirLIaG62GA3b22/ehNn1UvsXXp38HO1JZX88zuxvvVxWNXOgvLXab5SnovUPlfzzO6G+9FnaePaBxrV6ZSVdzMLu2bgTKWq7mYXds3AmU5dCn2CChCNFG6yOpIh0oOeQ1vBvBJMhaAb/BUNdfiAGgsowzj03fKP8AqMdZUJNbbJ2oHUqJK1sNtr3aJ3AdpSbid8qGzda0jX0umPiuzoj3PccSZ7NA1LAVUVxkREhNc+G4PY0TM/hcBK0mZzTK7DBS7jYUU1LX8gNNPyKUXIR9Ge6M+MwtszWgOm7OwM7LBM3lOKjraM00USeM7OYCLJykT9QFPQgM4TMhMTN9k8UOLxL0Hl81opsmKslN7ryBm6ryJSvu2KsgustwG3+Vr6E2bAMZTFtgBH0Tphybru+8FzM1uqN+OVKM7IloAvP1TVCgZ8zot/ZYaHBE84i0D9xcnG/Dhek7GDdCdmTGkzT00i21MsdYoCzx8MYrA+Dqt0pkkaFhiBWUTWVVUCJBdYC4NJbOzX6rgGV/PM7sb71+jK+igQIhODT9F+c8rueZ3Q33rVDbxMRa/tFJV3Mwu7ZuBMparuZhd2zcCZXRXRifYIQhEihyqaqfSIohw7ze7BrdJ9F1mqKrZBhthwxYMbyXYk9v3cuV1HlFFohPBhj2uILg8Gdl0nC0S1G9U1M/EYOo7hDhuhRnfDaQWtGLmuF5wEwCJzWPKrp6XRpjils8y3yi4R4o0K1jXDhDOx7wflnoBxxOpSbqrihpdwTs0CZOgL6oT4Aa50fPLgbGtkARpc7DSs9aMLHzYC2G4AACI97TZpJxRQ3FcESkqnkzWL1t41rxBK1GY6DVom0TcM4AB0pSmRM2aNC3AEzbfKal8na6a4Bry1pEgAdkxO/VeqdsYabLge22/suXHzQ1R1MdJyZIQlKfh/P6pyHEM9IEv5SsN1ksDLV2LPDeEjyMY2Hdn+FlZESgiY/fivp0VTTKGxEWKLHGlLvpei3suWsrOt2w4bnOMpWCemU0cy2/ALejV5b1uGwcwGZfMeGK4flfzzO6G+9XFaVgY0QvPh2BQ+V/PM7sb710Kjhh0Y+fLIUlXczC7tm4Eyo6j5VRGsa0Mhya1oudcAB0lk5XxehD2P8AcmLPGhbxUVqFJcr4vQh7H+5HK+L0Iex/uRL1EE/FRWkIUlyvi9CHsf7kcr4vQh7H+5X+xBPxUVqzQ6W5sMww45hIMrJAgzs0WqM5XxehD2P9yOV8XoQ9j/cgebGy1jtFahSXK+L0Iex/uRyvi9CHsf7lf7EFfiorVuaHlTFYADJ4Btno8PrJc55XxehD2P8AcjldF6EPY/3KqzYq7LUXPR1aHl0QOanbP5+z/osgy9tJ4C//AJP7FyXlfF6EPY/3I5XxehD2P9yV/h9DN5fs64PxB/4D5n9i8f8AiC4//G//AH7Py6lyTlfF6EPY/wByOV0XoQ9j/cp/h9E3l+zqEXLaIR8kv/X8LUU+tXxj8RsnOShuV8XoQ9j/AHI5XxehD2P9yOcmKegWsj7K1SWV/PM7sb70cr4vQh7H+5aqtq2dGeHOa0ENlZO6ZOJOlDmzTU6RMeNp7P/Z"/>
          <p:cNvSpPr>
            <a:spLocks noChangeAspect="1" noChangeArrowheads="1"/>
          </p:cNvSpPr>
          <p:nvPr/>
        </p:nvSpPr>
        <p:spPr bwMode="auto">
          <a:xfrm>
            <a:off x="80963" y="-576263"/>
            <a:ext cx="1485900" cy="11811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8" name="7 Imagen" descr="untitled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4214818"/>
            <a:ext cx="2571768" cy="170352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>
                <a:alpha val="94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000108"/>
            <a:ext cx="4038600" cy="5126055"/>
          </a:xfrm>
        </p:spPr>
        <p:txBody>
          <a:bodyPr>
            <a:normAutofit fontScale="92500"/>
          </a:bodyPr>
          <a:lstStyle/>
          <a:p>
            <a:pPr algn="just"/>
            <a:r>
              <a:rPr lang="es-ES" b="1" dirty="0" smtClean="0">
                <a:solidFill>
                  <a:schemeClr val="bg1"/>
                </a:solidFill>
              </a:rPr>
              <a:t>DROGAS BLANDAS</a:t>
            </a:r>
            <a:r>
              <a:rPr lang="es-ES" dirty="0" smtClean="0">
                <a:solidFill>
                  <a:schemeClr val="bg1"/>
                </a:solidFill>
              </a:rPr>
              <a:t>: el término es aplicado generalmente a los derivados del cannabis (marihuana, hachís, etc.), a la cafeína, etc. Por lo general el término se aplica a sustancias cuyo consumo no conlleva patrones de comportamiento social desadaptativos.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5" name="4 Marcador de contenido" descr="CCA73C102CA39LMXFCAULSSNECAK36299CAQD0Y9DCAL3KKU5CAAXFMTFCAJ26RNSCA19BJSTCAA49JJCCAGF61G7CASKNRUGCAUYFIR7CA920GOXCAH7HX9OCA5YY5BUCAU7Y4RVCAI0OUS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43504" y="1428736"/>
            <a:ext cx="2857520" cy="3643338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FARMACODEPENDENCIA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dirty="0" smtClean="0"/>
              <a:t>DEPENDENCIA FISICA: es cuando el organismo necesita la droga y cuando se interrumpe su consumo produce el síndrome de abstinencia, Además, las drogas pueden afectar también a otros órganos como el hígado, los pulmones, los riñones, el páncreas o el corazón</a:t>
            </a:r>
            <a:endParaRPr lang="es-ES" dirty="0"/>
          </a:p>
        </p:txBody>
      </p:sp>
      <p:pic>
        <p:nvPicPr>
          <p:cNvPr id="5" name="4 Marcador de contenido" descr="VCAPUDSOZCA687GAPCARCFCD1CAC5YJCACA0C3NVLCAGV3DBMCAA15G9QCAPOZGS5CA1Z5TLSCAZ8LQ30CA94V3X6CAITAO59CA2VIFF0CASYODXHCAUL4U1WCAMEJ06OCAGXIFFLCA0TB6LZ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57752" y="1357298"/>
            <a:ext cx="1857388" cy="19104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7 Imagen" descr="DEPENDENCIA FISIC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3571876"/>
            <a:ext cx="2297504" cy="22860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28670"/>
            <a:ext cx="4038600" cy="519749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" b="1" dirty="0" smtClean="0"/>
              <a:t>DEPENDENCIA PSÍQUICA</a:t>
            </a:r>
            <a:r>
              <a:rPr lang="es-ES" dirty="0" smtClean="0"/>
              <a:t>: Es el estado de euforia que se siente cuando se consume droga, y que lleva a buscar nuevamente el consumo para evitar el malestar u obtener placer. El individuo siente una imperiosa necesidad de consumir droga, y experimenta un desplome emocional cuando no la consigue. Por ejemplo, la abstinencia de la cocaína no trae síntomas como vómitos ni escalofríos; en cambio se caracteriza principalmente por la depresión.</a:t>
            </a:r>
            <a:endParaRPr lang="es-ES" dirty="0"/>
          </a:p>
        </p:txBody>
      </p:sp>
      <p:pic>
        <p:nvPicPr>
          <p:cNvPr id="6" name="5 Marcador de contenido" descr="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57818" y="3571876"/>
            <a:ext cx="3048000" cy="19145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4 Imagen" descr="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1071546"/>
            <a:ext cx="2416297" cy="16494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í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361</Words>
  <Application>Microsoft Office PowerPoint</Application>
  <PresentationFormat>Presentación en pantalla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Tema de Office</vt:lpstr>
      <vt:lpstr>Brío</vt:lpstr>
      <vt:lpstr>Viajes</vt:lpstr>
      <vt:lpstr>Vértice</vt:lpstr>
      <vt:lpstr>1_Brío</vt:lpstr>
      <vt:lpstr>LAS DROGAS</vt:lpstr>
      <vt:lpstr>LAS DROGAS</vt:lpstr>
      <vt:lpstr> Definición</vt:lpstr>
      <vt:lpstr>CLASES DE DROGAS</vt:lpstr>
      <vt:lpstr>Diapositiva 5</vt:lpstr>
      <vt:lpstr>Diapositiva 6</vt:lpstr>
      <vt:lpstr>Diapositiva 7</vt:lpstr>
      <vt:lpstr>FARMACODEPENDENCIA </vt:lpstr>
      <vt:lpstr>Diapositiva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DROGAS</dc:title>
  <dc:creator>julito</dc:creator>
  <cp:lastModifiedBy>/-/ GP /-/</cp:lastModifiedBy>
  <cp:revision>47</cp:revision>
  <dcterms:created xsi:type="dcterms:W3CDTF">2011-07-03T22:01:50Z</dcterms:created>
  <dcterms:modified xsi:type="dcterms:W3CDTF">2011-07-05T22:53:59Z</dcterms:modified>
</cp:coreProperties>
</file>